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7" r:id="rId2"/>
    <p:sldId id="270" r:id="rId3"/>
    <p:sldId id="282" r:id="rId4"/>
    <p:sldId id="271" r:id="rId5"/>
    <p:sldId id="272" r:id="rId6"/>
    <p:sldId id="273" r:id="rId7"/>
    <p:sldId id="274" r:id="rId8"/>
    <p:sldId id="275" r:id="rId9"/>
    <p:sldId id="276" r:id="rId10"/>
    <p:sldId id="277" r:id="rId11"/>
    <p:sldId id="278" r:id="rId12"/>
    <p:sldId id="279" r:id="rId13"/>
    <p:sldId id="280" r:id="rId14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lark Yeh" initials="CY" lastIdx="1" clrIdx="0">
    <p:extLst>
      <p:ext uri="{19B8F6BF-5375-455C-9EA6-DF929625EA0E}">
        <p15:presenceInfo xmlns:p15="http://schemas.microsoft.com/office/powerpoint/2012/main" userId="ffd5b34d3f90dcf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5B6E5"/>
    <a:srgbClr val="FB43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05" autoAdjust="0"/>
    <p:restoredTop sz="94660"/>
  </p:normalViewPr>
  <p:slideViewPr>
    <p:cSldViewPr snapToGrid="0">
      <p:cViewPr varScale="1">
        <p:scale>
          <a:sx n="82" d="100"/>
          <a:sy n="82" d="100"/>
        </p:scale>
        <p:origin x="50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9" d="100"/>
          <a:sy n="79" d="100"/>
        </p:scale>
        <p:origin x="2982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648C5C-E9CD-4FA8-9EB0-D5293BD0DFDB}" type="datetimeFigureOut">
              <a:rPr lang="zh-TW" altLang="en-US" smtClean="0"/>
              <a:t>2020/9/28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1F5A01-F216-4095-B18A-6CFD4B2638E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288110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4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13766F-EDA2-4DCF-83CF-779DE5C10B25}" type="datetimeFigureOut">
              <a:rPr lang="zh-TW" altLang="en-US" smtClean="0"/>
              <a:t>2020/9/28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8610600" y="1587"/>
            <a:ext cx="2743200" cy="365125"/>
          </a:xfrm>
        </p:spPr>
        <p:txBody>
          <a:bodyPr/>
          <a:lstStyle/>
          <a:p>
            <a:fld id="{2EC3E62B-50EF-45A4-A180-A838A18D2658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8289758" y="0"/>
            <a:ext cx="3902242" cy="5032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5373" y="0"/>
            <a:ext cx="3511011" cy="457201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文字方塊 8"/>
          <p:cNvSpPr txBox="1"/>
          <p:nvPr userDrawn="1"/>
        </p:nvSpPr>
        <p:spPr>
          <a:xfrm>
            <a:off x="10797692" y="-46036"/>
            <a:ext cx="1282339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Python</a:t>
            </a:r>
            <a:r>
              <a:rPr lang="en-US" altLang="zh-TW" dirty="0">
                <a:solidFill>
                  <a:srgbClr val="FB43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zh-TW" alt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基礎</a:t>
            </a:r>
          </a:p>
        </p:txBody>
      </p:sp>
    </p:spTree>
    <p:extLst>
      <p:ext uri="{BB962C8B-B14F-4D97-AF65-F5344CB8AC3E}">
        <p14:creationId xmlns:p14="http://schemas.microsoft.com/office/powerpoint/2010/main" val="3346882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13766F-EDA2-4DCF-83CF-779DE5C10B25}" type="datetimeFigureOut">
              <a:rPr lang="zh-TW" altLang="en-US" smtClean="0"/>
              <a:t>2020/9/28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3E62B-50EF-45A4-A180-A838A18D2658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7" name="投影片編號版面配置區 5"/>
          <p:cNvSpPr txBox="1">
            <a:spLocks/>
          </p:cNvSpPr>
          <p:nvPr userDrawn="1"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EC3E62B-50EF-45A4-A180-A838A18D2658}" type="slidenum">
              <a:rPr lang="zh-TW" altLang="en-US" smtClean="0"/>
              <a:pPr/>
              <a:t>‹#›</a:t>
            </a:fld>
            <a:endParaRPr lang="zh-TW" altLang="en-US"/>
          </a:p>
        </p:txBody>
      </p:sp>
      <p:pic>
        <p:nvPicPr>
          <p:cNvPr id="9" name="圖片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5373" y="6354763"/>
            <a:ext cx="3511011" cy="457201"/>
          </a:xfrm>
          <a:prstGeom prst="rect">
            <a:avLst/>
          </a:prstGeom>
          <a:noFill/>
        </p:spPr>
      </p:pic>
      <p:sp>
        <p:nvSpPr>
          <p:cNvPr id="11" name="矩形 10"/>
          <p:cNvSpPr/>
          <p:nvPr userDrawn="1"/>
        </p:nvSpPr>
        <p:spPr>
          <a:xfrm>
            <a:off x="8289758" y="6354763"/>
            <a:ext cx="3902242" cy="5032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2" name="圖片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9757" y="6331226"/>
            <a:ext cx="3511011" cy="457201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文字方塊 12"/>
          <p:cNvSpPr txBox="1"/>
          <p:nvPr userDrawn="1"/>
        </p:nvSpPr>
        <p:spPr>
          <a:xfrm>
            <a:off x="10837857" y="6375161"/>
            <a:ext cx="1282339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Python</a:t>
            </a:r>
            <a:r>
              <a:rPr lang="en-US" altLang="zh-TW" dirty="0">
                <a:solidFill>
                  <a:srgbClr val="FB43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zh-TW" alt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基礎</a:t>
            </a:r>
          </a:p>
        </p:txBody>
      </p:sp>
      <p:sp>
        <p:nvSpPr>
          <p:cNvPr id="10" name="投影片編號版面配置區 5"/>
          <p:cNvSpPr txBox="1">
            <a:spLocks/>
          </p:cNvSpPr>
          <p:nvPr userDrawn="1"/>
        </p:nvSpPr>
        <p:spPr>
          <a:xfrm>
            <a:off x="9376996" y="66246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EC3E62B-50EF-45A4-A180-A838A18D2658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86483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13766F-EDA2-4DCF-83CF-779DE5C10B25}" type="datetimeFigureOut">
              <a:rPr lang="zh-TW" altLang="en-US" smtClean="0"/>
              <a:t>2020/9/28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8610600" y="-24572"/>
            <a:ext cx="2743200" cy="365125"/>
          </a:xfrm>
        </p:spPr>
        <p:txBody>
          <a:bodyPr/>
          <a:lstStyle/>
          <a:p>
            <a:fld id="{2EC3E62B-50EF-45A4-A180-A838A18D2658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0" name="矩形 9"/>
          <p:cNvSpPr/>
          <p:nvPr userDrawn="1"/>
        </p:nvSpPr>
        <p:spPr>
          <a:xfrm>
            <a:off x="8289758" y="19875"/>
            <a:ext cx="3902242" cy="5032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1" name="圖片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5373" y="-3142"/>
            <a:ext cx="3511011" cy="457201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文字方塊 11"/>
          <p:cNvSpPr txBox="1"/>
          <p:nvPr userDrawn="1"/>
        </p:nvSpPr>
        <p:spPr>
          <a:xfrm>
            <a:off x="10797692" y="-72195"/>
            <a:ext cx="1282339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Python</a:t>
            </a:r>
            <a:r>
              <a:rPr lang="en-US" altLang="zh-TW" dirty="0">
                <a:solidFill>
                  <a:srgbClr val="FB43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zh-TW" alt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基礎</a:t>
            </a:r>
          </a:p>
        </p:txBody>
      </p:sp>
    </p:spTree>
    <p:extLst>
      <p:ext uri="{BB962C8B-B14F-4D97-AF65-F5344CB8AC3E}">
        <p14:creationId xmlns:p14="http://schemas.microsoft.com/office/powerpoint/2010/main" val="35252909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13766F-EDA2-4DCF-83CF-779DE5C10B25}" type="datetimeFigureOut">
              <a:rPr lang="zh-TW" altLang="en-US" smtClean="0"/>
              <a:t>2020/9/28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8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9004453" y="6315710"/>
            <a:ext cx="2743200" cy="365125"/>
          </a:xfrm>
        </p:spPr>
        <p:txBody>
          <a:bodyPr/>
          <a:lstStyle/>
          <a:p>
            <a:fld id="{2EC3E62B-50EF-45A4-A180-A838A18D2658}" type="slidenum">
              <a:rPr lang="zh-TW" altLang="en-US" smtClean="0"/>
              <a:t>‹#›</a:t>
            </a:fld>
            <a:endParaRPr lang="zh-TW" altLang="en-US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1E55A69A-3CEB-42A6-8D06-449FF3AF9B2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53800" y="0"/>
            <a:ext cx="787707" cy="787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666004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13766F-EDA2-4DCF-83CF-779DE5C10B25}" type="datetimeFigureOut">
              <a:rPr lang="zh-TW" altLang="en-US" smtClean="0"/>
              <a:t>2020/9/28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C3E62B-50EF-45A4-A180-A838A18D265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22588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72" r:id="rId2"/>
    <p:sldLayoutId id="2147483654" r:id="rId3"/>
    <p:sldLayoutId id="2147483655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naconda.com/distribution/#download-section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3272760" y="3265714"/>
            <a:ext cx="4757136" cy="14645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p"/>
            </a:pPr>
            <a:r>
              <a:rPr lang="zh-TW" altLang="en-US" sz="2400" dirty="0"/>
              <a:t>安裝</a:t>
            </a:r>
            <a:r>
              <a:rPr lang="en-US" altLang="zh-TW" sz="2400" dirty="0" err="1"/>
              <a:t>Anconda:Python</a:t>
            </a:r>
            <a:r>
              <a:rPr lang="zh-TW" altLang="en-US" sz="2400" dirty="0"/>
              <a:t>的編譯環境</a:t>
            </a:r>
            <a:endParaRPr lang="en-US" altLang="zh-TW" sz="2400" dirty="0"/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p"/>
            </a:pPr>
            <a:r>
              <a:rPr lang="zh-TW" altLang="en-US" sz="2400" dirty="0"/>
              <a:t>安裝產生</a:t>
            </a:r>
            <a:r>
              <a:rPr lang="en-US" altLang="zh-TW" sz="2400" dirty="0"/>
              <a:t>.exe</a:t>
            </a:r>
            <a:r>
              <a:rPr lang="zh-TW" altLang="en-US" sz="2400" dirty="0"/>
              <a:t>的環境</a:t>
            </a:r>
            <a:r>
              <a:rPr lang="en-US" altLang="zh-TW" sz="2400" dirty="0"/>
              <a:t>:</a:t>
            </a:r>
            <a:r>
              <a:rPr lang="zh-TW" altLang="en-US" sz="2400" dirty="0"/>
              <a:t> </a:t>
            </a:r>
            <a:r>
              <a:rPr lang="en-US" altLang="zh-TW" sz="2400" dirty="0" err="1"/>
              <a:t>pyinstaller</a:t>
            </a:r>
            <a:endParaRPr lang="zh-TW" altLang="en-US" sz="2400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416EF8C0-60C8-466B-AB40-5E71B2D66D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35" y="0"/>
            <a:ext cx="3248025" cy="14097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A3584230-B103-4EBD-91AA-EF50A41CE01D}"/>
              </a:ext>
            </a:extLst>
          </p:cNvPr>
          <p:cNvSpPr/>
          <p:nvPr/>
        </p:nvSpPr>
        <p:spPr>
          <a:xfrm>
            <a:off x="2892490" y="2413097"/>
            <a:ext cx="2640563" cy="8304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400" b="1" dirty="0"/>
              <a:t>Python</a:t>
            </a:r>
            <a:endParaRPr lang="zh-TW" altLang="en-US" sz="4400" b="1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1453729-5516-44AE-B564-3672BA9F28FC}"/>
              </a:ext>
            </a:extLst>
          </p:cNvPr>
          <p:cNvSpPr/>
          <p:nvPr/>
        </p:nvSpPr>
        <p:spPr>
          <a:xfrm>
            <a:off x="5533053" y="2416207"/>
            <a:ext cx="2640563" cy="83042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4400" b="1" dirty="0">
                <a:solidFill>
                  <a:schemeClr val="bg1"/>
                </a:solidFill>
              </a:rPr>
              <a:t>安裝</a:t>
            </a:r>
          </a:p>
        </p:txBody>
      </p:sp>
    </p:spTree>
    <p:extLst>
      <p:ext uri="{BB962C8B-B14F-4D97-AF65-F5344CB8AC3E}">
        <p14:creationId xmlns:p14="http://schemas.microsoft.com/office/powerpoint/2010/main" val="33065139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A08DB2CE-53A8-42C5-8369-BAE23EFD9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3E62B-50EF-45A4-A180-A838A18D2658}" type="slidenum">
              <a:rPr lang="zh-TW" altLang="en-US" smtClean="0"/>
              <a:t>10</a:t>
            </a:fld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543" y="140258"/>
            <a:ext cx="11416570" cy="6717742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5665304" y="1431234"/>
            <a:ext cx="1898374" cy="210709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n w="28575">
                <a:solidFill>
                  <a:srgbClr val="FF0000"/>
                </a:solidFill>
              </a:ln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10908707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32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安裝第三方程式 </a:t>
            </a:r>
            <a:r>
              <a:rPr lang="en-US" altLang="zh-TW" sz="32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- </a:t>
            </a:r>
            <a:r>
              <a:rPr lang="en-US" altLang="zh-TW" sz="28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PIP</a:t>
            </a:r>
            <a:r>
              <a:rPr lang="zh-TW" altLang="en-US" sz="28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 </a:t>
            </a:r>
            <a:r>
              <a:rPr lang="en-US" altLang="zh-TW" sz="28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&amp;</a:t>
            </a:r>
            <a:r>
              <a:rPr lang="zh-TW" altLang="en-US" sz="28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 </a:t>
            </a:r>
            <a:r>
              <a:rPr lang="en-US" altLang="zh-TW" sz="2800" b="1" dirty="0" err="1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PyPI</a:t>
            </a:r>
            <a:r>
              <a:rPr lang="en-US" altLang="zh-TW" sz="32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 </a:t>
            </a:r>
            <a:endParaRPr lang="zh-TW" alt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矩形 2"/>
          <p:cNvSpPr/>
          <p:nvPr/>
        </p:nvSpPr>
        <p:spPr>
          <a:xfrm>
            <a:off x="665922" y="1511783"/>
            <a:ext cx="10687878" cy="58631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2000" b="1" dirty="0" err="1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PIP</a:t>
            </a:r>
            <a:r>
              <a:rPr lang="en-US" altLang="zh-TW" sz="20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  <a:r>
              <a:rPr lang="en-US" altLang="zh-CN" sz="2000" b="1" dirty="0" err="1">
                <a:latin typeface="+mj-ea"/>
              </a:rPr>
              <a:t>python</a:t>
            </a:r>
            <a:r>
              <a:rPr lang="en-US" altLang="zh-CN" sz="2000" b="1" dirty="0">
                <a:latin typeface="+mj-ea"/>
              </a:rPr>
              <a:t>  install packages, </a:t>
            </a:r>
            <a:r>
              <a:rPr lang="zh-TW" altLang="en-US" sz="2000" b="1" dirty="0">
                <a:latin typeface="+mj-ea"/>
              </a:rPr>
              <a:t>用來安裝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python</a:t>
            </a:r>
            <a:r>
              <a:rPr lang="zh-TW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</a:t>
            </a:r>
            <a:r>
              <a:rPr lang="en-US" altLang="zh-TW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package</a:t>
            </a: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TW" sz="2000" b="1" dirty="0" err="1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</a:t>
            </a:r>
            <a:r>
              <a:rPr lang="en-US" altLang="zh-CN" sz="2000" b="1" dirty="0" err="1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yPI</a:t>
            </a:r>
            <a:r>
              <a:rPr lang="en-US" altLang="zh-TW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 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Python Package Index,</a:t>
            </a:r>
            <a:r>
              <a:rPr lang="zh-TW" altLang="en-US" sz="2000" b="1" dirty="0">
                <a:latin typeface="+mj-ea"/>
              </a:rPr>
              <a:t>用來存放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Python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程式設計語言的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package. 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所有下載</a:t>
            </a:r>
            <a:r>
              <a:rPr lang="zh-TW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或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自己開發的</a:t>
            </a:r>
            <a:r>
              <a:rPr lang="en-US" altLang="zh-CN" sz="20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pakage</a:t>
            </a:r>
            <a:r>
              <a:rPr lang="zh-TW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都可以來自</a:t>
            </a:r>
            <a:r>
              <a:rPr lang="en-US" altLang="zh-CN" sz="20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PyPI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PyPI</a:t>
            </a:r>
            <a:r>
              <a:rPr lang="zh-TW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建議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使用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pip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來下載</a:t>
            </a:r>
            <a:r>
              <a:rPr lang="zh-TW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與安裝</a:t>
            </a:r>
            <a:r>
              <a:rPr lang="en-US" altLang="zh-TW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package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  <a:b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pip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需要至少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2.6+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和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3.2+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</a:t>
            </a:r>
            <a:r>
              <a:rPr lang="en-US" altLang="zh-CN" sz="20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CPython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或</a:t>
            </a:r>
            <a:r>
              <a:rPr lang="en-US" altLang="zh-CN" sz="20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PyPy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的支持。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python 2.7.9 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和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3.4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以後的版本已經內置累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pip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程式，所以不需要安裝。</a:t>
            </a: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TW" dirty="0"/>
              <a:t>pip</a:t>
            </a:r>
            <a:r>
              <a:rPr lang="zh-TW" altLang="en-US" dirty="0"/>
              <a:t>是</a:t>
            </a:r>
            <a:r>
              <a:rPr lang="en-US" altLang="zh-TW" dirty="0"/>
              <a:t>Python</a:t>
            </a:r>
            <a:r>
              <a:rPr lang="zh-TW" altLang="en-US" dirty="0"/>
              <a:t>的套件管理模組，在</a:t>
            </a:r>
            <a:r>
              <a:rPr lang="en-US" altLang="zh-TW" dirty="0"/>
              <a:t>Python 2 &gt;=2.7.9 or Python 3 </a:t>
            </a:r>
            <a:r>
              <a:rPr lang="en-US" altLang="zh-TW" dirty="0">
                <a:solidFill>
                  <a:srgbClr val="FF0000"/>
                </a:solidFill>
              </a:rPr>
              <a:t>&gt;=3.4</a:t>
            </a:r>
            <a:r>
              <a:rPr lang="zh-TW" altLang="en-US" dirty="0">
                <a:solidFill>
                  <a:srgbClr val="FF0000"/>
                </a:solidFill>
              </a:rPr>
              <a:t>的版本中，都已內建</a:t>
            </a:r>
            <a:r>
              <a:rPr lang="en-US" altLang="zh-TW" dirty="0">
                <a:solidFill>
                  <a:srgbClr val="FF0000"/>
                </a:solidFill>
              </a:rPr>
              <a:t>pip</a:t>
            </a:r>
            <a:r>
              <a:rPr lang="zh-TW" altLang="en-US" dirty="0">
                <a:solidFill>
                  <a:srgbClr val="FF0000"/>
                </a:solidFill>
              </a:rPr>
              <a:t>，不需要再執行安裝步驟。</a:t>
            </a:r>
            <a:endParaRPr lang="en-US" altLang="zh-TW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endParaRPr lang="en-US" altLang="zh-TW" dirty="0"/>
          </a:p>
          <a:p>
            <a:pPr>
              <a:lnSpc>
                <a:spcPct val="150000"/>
              </a:lnSpc>
            </a:pPr>
            <a:r>
              <a:rPr lang="zh-TW" altLang="en-US" dirty="0">
                <a:solidFill>
                  <a:srgbClr val="FF0000"/>
                </a:solidFill>
                <a:latin typeface="Arial Unicode MS"/>
                <a:ea typeface="Inconsolata"/>
              </a:rPr>
              <a:t>安裝某一</a:t>
            </a:r>
            <a:r>
              <a:rPr lang="en-US" altLang="zh-TW" dirty="0">
                <a:solidFill>
                  <a:srgbClr val="FF0000"/>
                </a:solidFill>
                <a:latin typeface="Arial Unicode MS"/>
                <a:ea typeface="Inconsolata"/>
              </a:rPr>
              <a:t>package</a:t>
            </a:r>
            <a:r>
              <a:rPr lang="en-US" altLang="zh-TW" dirty="0">
                <a:solidFill>
                  <a:srgbClr val="1A1A1A"/>
                </a:solidFill>
                <a:latin typeface="Arial Unicode MS"/>
                <a:ea typeface="Inconsolata"/>
              </a:rPr>
              <a:t>:  </a:t>
            </a:r>
            <a:r>
              <a:rPr lang="zh-TW" altLang="en-US" dirty="0">
                <a:solidFill>
                  <a:srgbClr val="1A1A1A"/>
                </a:solidFill>
                <a:latin typeface="Arial Unicode MS"/>
                <a:ea typeface="Inconsolata"/>
              </a:rPr>
              <a:t>  </a:t>
            </a:r>
            <a:r>
              <a:rPr lang="en-US" altLang="zh-TW" dirty="0">
                <a:solidFill>
                  <a:srgbClr val="1A1A1A"/>
                </a:solidFill>
                <a:latin typeface="Arial Unicode MS"/>
                <a:ea typeface="Inconsolata"/>
              </a:rPr>
              <a:t>&gt;&gt; </a:t>
            </a:r>
            <a:r>
              <a:rPr lang="zh-TW" altLang="zh-TW" dirty="0">
                <a:solidFill>
                  <a:srgbClr val="1A1A1A"/>
                </a:solidFill>
                <a:latin typeface="Arial Unicode MS"/>
                <a:ea typeface="Inconsolata"/>
              </a:rPr>
              <a:t>python -m pip install </a:t>
            </a:r>
            <a:r>
              <a:rPr lang="en-US" altLang="zh-TW" i="1" dirty="0" err="1">
                <a:solidFill>
                  <a:srgbClr val="0070C0"/>
                </a:solidFill>
                <a:latin typeface="Arial Unicode MS"/>
                <a:ea typeface="Inconsolata"/>
              </a:rPr>
              <a:t>packagename</a:t>
            </a:r>
            <a:r>
              <a:rPr lang="zh-TW" altLang="zh-TW" dirty="0">
                <a:solidFill>
                  <a:srgbClr val="1A1A1A"/>
                </a:solidFill>
                <a:latin typeface="Arial Unicode MS"/>
                <a:ea typeface="Inconsolata"/>
              </a:rPr>
              <a:t> </a:t>
            </a:r>
            <a:endParaRPr lang="zh-TW" altLang="zh-TW" sz="4000" dirty="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n-US" altLang="zh-TW" dirty="0"/>
          </a:p>
          <a:p>
            <a:pPr>
              <a:lnSpc>
                <a:spcPct val="150000"/>
              </a:lnSpc>
            </a:pPr>
            <a:endParaRPr lang="zh-CN" altLang="en-US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0" y="-50118"/>
            <a:ext cx="65" cy="557436"/>
          </a:xfrm>
          <a:prstGeom prst="rect">
            <a:avLst/>
          </a:prstGeom>
          <a:solidFill>
            <a:srgbClr val="D1D1D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277725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zh-TW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58182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48139" y="653361"/>
            <a:ext cx="10515600" cy="628788"/>
          </a:xfrm>
        </p:spPr>
        <p:txBody>
          <a:bodyPr>
            <a:normAutofit fontScale="90000"/>
          </a:bodyPr>
          <a:lstStyle/>
          <a:p>
            <a:r>
              <a:rPr lang="zh-TW" altLang="en-US" sz="3600" b="1" dirty="0">
                <a:solidFill>
                  <a:srgbClr val="0070C0"/>
                </a:solidFill>
              </a:rPr>
              <a:t>範例</a:t>
            </a:r>
            <a:r>
              <a:rPr lang="en-US" altLang="zh-TW" sz="3600" b="1" dirty="0">
                <a:solidFill>
                  <a:srgbClr val="0070C0"/>
                </a:solidFill>
              </a:rPr>
              <a:t>:</a:t>
            </a:r>
            <a:r>
              <a:rPr lang="zh-TW" altLang="en-US" sz="3600" dirty="0">
                <a:solidFill>
                  <a:srgbClr val="0070C0"/>
                </a:solidFill>
              </a:rPr>
              <a:t>用</a:t>
            </a:r>
            <a:r>
              <a:rPr lang="en-US" altLang="zh-TW" sz="3600" dirty="0">
                <a:solidFill>
                  <a:srgbClr val="0070C0"/>
                </a:solidFill>
              </a:rPr>
              <a:t>pip</a:t>
            </a:r>
            <a:r>
              <a:rPr lang="zh-TW" altLang="en-US" sz="3600" dirty="0">
                <a:solidFill>
                  <a:srgbClr val="0070C0"/>
                </a:solidFill>
              </a:rPr>
              <a:t>安裝 </a:t>
            </a:r>
            <a:r>
              <a:rPr lang="en-US" altLang="zh-TW" sz="3600" dirty="0" err="1">
                <a:solidFill>
                  <a:srgbClr val="FF0000"/>
                </a:solidFill>
              </a:rPr>
              <a:t>pyinstaller</a:t>
            </a:r>
            <a:r>
              <a:rPr lang="en-US" altLang="zh-TW" sz="3600" dirty="0">
                <a:solidFill>
                  <a:srgbClr val="FF0000"/>
                </a:solidFill>
              </a:rPr>
              <a:t>  </a:t>
            </a:r>
            <a:r>
              <a:rPr lang="en-US" altLang="zh-TW" sz="3600" dirty="0">
                <a:solidFill>
                  <a:srgbClr val="0070C0"/>
                </a:solidFill>
              </a:rPr>
              <a:t> </a:t>
            </a:r>
            <a:r>
              <a:rPr lang="zh-TW" altLang="en-US" sz="2700" dirty="0">
                <a:latin typeface="medium-content-serif-font"/>
              </a:rPr>
              <a:t>準備製作</a:t>
            </a:r>
            <a:r>
              <a:rPr lang="en-US" altLang="zh-TW" sz="2700" dirty="0">
                <a:latin typeface="medium-content-serif-font"/>
              </a:rPr>
              <a:t>exe</a:t>
            </a:r>
            <a:r>
              <a:rPr lang="zh-TW" altLang="en-US" sz="2700" dirty="0">
                <a:latin typeface="medium-content-serif-font"/>
              </a:rPr>
              <a:t>檔</a:t>
            </a:r>
            <a:br>
              <a:rPr lang="zh-TW" altLang="en-US" sz="2700" dirty="0"/>
            </a:br>
            <a:endParaRPr lang="zh-TW" altLang="en-US" sz="2700" dirty="0">
              <a:solidFill>
                <a:srgbClr val="0070C0"/>
              </a:solidFill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973777" y="1343686"/>
            <a:ext cx="28110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c:\&gt; </a:t>
            </a:r>
            <a:r>
              <a:rPr lang="en-US" altLang="zh-TW" sz="2000" b="1" dirty="0">
                <a:solidFill>
                  <a:srgbClr val="0070C0"/>
                </a:solidFill>
              </a:rPr>
              <a:t>pip install </a:t>
            </a:r>
            <a:r>
              <a:rPr lang="en-US" altLang="zh-TW" sz="2000" b="1" dirty="0" err="1">
                <a:solidFill>
                  <a:srgbClr val="0070C0"/>
                </a:solidFill>
              </a:rPr>
              <a:t>pyinstaller</a:t>
            </a:r>
            <a:endParaRPr lang="zh-TW" altLang="en-US" sz="2000" b="1" dirty="0">
              <a:solidFill>
                <a:srgbClr val="0070C0"/>
              </a:solidFill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249" y="1175271"/>
            <a:ext cx="11681379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8651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>
          <a:xfrm>
            <a:off x="9094119" y="6492875"/>
            <a:ext cx="2743200" cy="365125"/>
          </a:xfrm>
        </p:spPr>
        <p:txBody>
          <a:bodyPr/>
          <a:lstStyle/>
          <a:p>
            <a:fld id="{2EC3E62B-50EF-45A4-A180-A838A18D2658}" type="slidenum">
              <a:rPr lang="zh-TW" altLang="en-US" smtClean="0"/>
              <a:t>13</a:t>
            </a:fld>
            <a:endParaRPr lang="zh-TW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318052" y="480296"/>
            <a:ext cx="8522205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dirty="0">
                <a:solidFill>
                  <a:srgbClr val="0070C0"/>
                </a:solidFill>
              </a:rPr>
              <a:t>範例</a:t>
            </a:r>
            <a:r>
              <a:rPr lang="en-US" altLang="zh-TW" dirty="0"/>
              <a:t>:</a:t>
            </a:r>
            <a:r>
              <a:rPr lang="zh-TW" altLang="en-US" dirty="0"/>
              <a:t>在</a:t>
            </a:r>
            <a:r>
              <a:rPr lang="en-US" altLang="zh-TW" dirty="0"/>
              <a:t>D:\</a:t>
            </a:r>
            <a:r>
              <a:rPr lang="zh-TW" altLang="en-US" dirty="0"/>
              <a:t>基礎程式設計</a:t>
            </a:r>
            <a:r>
              <a:rPr lang="en-US" altLang="zh-TW" dirty="0"/>
              <a:t>-Python\</a:t>
            </a:r>
            <a:r>
              <a:rPr lang="en-US" altLang="zh-TW" dirty="0" err="1"/>
              <a:t>py</a:t>
            </a:r>
            <a:r>
              <a:rPr lang="en-US" altLang="zh-TW" dirty="0"/>
              <a:t>\course</a:t>
            </a:r>
            <a:r>
              <a:rPr lang="zh-TW" altLang="en-US" dirty="0"/>
              <a:t>內有程式</a:t>
            </a:r>
            <a:r>
              <a:rPr lang="en-US" altLang="zh-TW" dirty="0"/>
              <a:t>tick.py, </a:t>
            </a:r>
            <a:r>
              <a:rPr lang="zh-TW" altLang="en-US" dirty="0"/>
              <a:t>將其編譯產生</a:t>
            </a:r>
            <a:r>
              <a:rPr lang="en-US" altLang="zh-TW" dirty="0"/>
              <a:t>tick.exe</a:t>
            </a:r>
            <a:r>
              <a:rPr lang="zh-TW" altLang="en-US" dirty="0"/>
              <a:t> </a:t>
            </a:r>
            <a:endParaRPr lang="en-US" altLang="zh-TW" dirty="0"/>
          </a:p>
          <a:p>
            <a:endParaRPr lang="zh-TW" altLang="en-US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052" y="2001510"/>
            <a:ext cx="5915025" cy="933450"/>
          </a:xfrm>
          <a:prstGeom prst="rect">
            <a:avLst/>
          </a:prstGeom>
        </p:spPr>
      </p:pic>
      <p:sp>
        <p:nvSpPr>
          <p:cNvPr id="9" name="文字方塊 8"/>
          <p:cNvSpPr txBox="1"/>
          <p:nvPr/>
        </p:nvSpPr>
        <p:spPr>
          <a:xfrm>
            <a:off x="99392" y="1341205"/>
            <a:ext cx="32544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step1:</a:t>
            </a:r>
            <a:r>
              <a:rPr lang="zh-TW" altLang="en-US" dirty="0"/>
              <a:t>執行</a:t>
            </a:r>
            <a:r>
              <a:rPr lang="en-US" altLang="zh-TW" dirty="0"/>
              <a:t>..&gt;</a:t>
            </a:r>
            <a:r>
              <a:rPr lang="zh-TW" altLang="en-US" dirty="0"/>
              <a:t> </a:t>
            </a:r>
            <a:r>
              <a:rPr lang="en-US" altLang="zh-TW" dirty="0"/>
              <a:t> </a:t>
            </a:r>
            <a:r>
              <a:rPr lang="en-US" altLang="zh-TW" dirty="0" err="1">
                <a:solidFill>
                  <a:srgbClr val="FF0000"/>
                </a:solidFill>
              </a:rPr>
              <a:t>pyinstaller</a:t>
            </a:r>
            <a:r>
              <a:rPr lang="en-US" altLang="zh-TW" dirty="0"/>
              <a:t>  tick.py</a:t>
            </a:r>
            <a:endParaRPr lang="zh-TW" altLang="en-US" dirty="0"/>
          </a:p>
        </p:txBody>
      </p:sp>
      <p:sp>
        <p:nvSpPr>
          <p:cNvPr id="10" name="文字方塊 9"/>
          <p:cNvSpPr txBox="1"/>
          <p:nvPr/>
        </p:nvSpPr>
        <p:spPr>
          <a:xfrm>
            <a:off x="258078" y="3044270"/>
            <a:ext cx="73841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step2:</a:t>
            </a:r>
            <a:r>
              <a:rPr lang="zh-TW" altLang="en-US" dirty="0"/>
              <a:t>查證是否產生</a:t>
            </a:r>
            <a:r>
              <a:rPr lang="en-US" altLang="zh-TW" dirty="0"/>
              <a:t> D:\</a:t>
            </a:r>
            <a:r>
              <a:rPr lang="zh-TW" altLang="en-US" dirty="0"/>
              <a:t>基礎程式設計</a:t>
            </a:r>
            <a:r>
              <a:rPr lang="en-US" altLang="zh-TW" dirty="0"/>
              <a:t>-Python\</a:t>
            </a:r>
            <a:r>
              <a:rPr lang="en-US" altLang="zh-TW" dirty="0" err="1"/>
              <a:t>py</a:t>
            </a:r>
            <a:r>
              <a:rPr lang="en-US" altLang="zh-TW" dirty="0"/>
              <a:t>\course\</a:t>
            </a:r>
            <a:r>
              <a:rPr lang="en-US" altLang="zh-TW" sz="2000" b="1" dirty="0" err="1">
                <a:solidFill>
                  <a:srgbClr val="FF0000"/>
                </a:solidFill>
              </a:rPr>
              <a:t>dist</a:t>
            </a:r>
            <a:r>
              <a:rPr lang="en-US" altLang="zh-TW" sz="2000" b="1" dirty="0">
                <a:solidFill>
                  <a:srgbClr val="FF0000"/>
                </a:solidFill>
              </a:rPr>
              <a:t>\tick</a:t>
            </a:r>
            <a:r>
              <a:rPr lang="en-US" altLang="zh-TW" dirty="0">
                <a:solidFill>
                  <a:srgbClr val="FF0000"/>
                </a:solidFill>
              </a:rPr>
              <a:t>\tick.exe</a:t>
            </a:r>
            <a:endParaRPr lang="zh-TW" altLang="en-US" dirty="0">
              <a:solidFill>
                <a:srgbClr val="FF0000"/>
              </a:solidFill>
            </a:endParaRP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836" y="3663001"/>
            <a:ext cx="8262227" cy="2683759"/>
          </a:xfrm>
          <a:prstGeom prst="rect">
            <a:avLst/>
          </a:prstGeom>
          <a:ln>
            <a:solidFill>
              <a:srgbClr val="002060"/>
            </a:solidFill>
          </a:ln>
        </p:spPr>
      </p:pic>
      <p:sp>
        <p:nvSpPr>
          <p:cNvPr id="12" name="矩形 11"/>
          <p:cNvSpPr/>
          <p:nvPr/>
        </p:nvSpPr>
        <p:spPr>
          <a:xfrm>
            <a:off x="5078896" y="3744783"/>
            <a:ext cx="924339" cy="285966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/>
          <p:cNvSpPr/>
          <p:nvPr/>
        </p:nvSpPr>
        <p:spPr>
          <a:xfrm>
            <a:off x="1186070" y="5653096"/>
            <a:ext cx="1033669" cy="330280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6" name="肘形接點 15"/>
          <p:cNvCxnSpPr/>
          <p:nvPr/>
        </p:nvCxnSpPr>
        <p:spPr>
          <a:xfrm rot="10800000" flipV="1">
            <a:off x="2435088" y="4112531"/>
            <a:ext cx="3289852" cy="1791312"/>
          </a:xfrm>
          <a:prstGeom prst="bentConnector3">
            <a:avLst>
              <a:gd name="adj1" fmla="val -453"/>
            </a:avLst>
          </a:prstGeom>
          <a:ln>
            <a:solidFill>
              <a:srgbClr val="FF0000"/>
            </a:solidFill>
            <a:tailEnd type="triangle"/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圖說文字 18"/>
          <p:cNvSpPr/>
          <p:nvPr/>
        </p:nvSpPr>
        <p:spPr>
          <a:xfrm>
            <a:off x="4641574" y="1201770"/>
            <a:ext cx="5804452" cy="508767"/>
          </a:xfrm>
          <a:prstGeom prst="wedgeRectCallout">
            <a:avLst>
              <a:gd name="adj1" fmla="val -70148"/>
              <a:gd name="adj2" fmla="val 1170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400" dirty="0" err="1">
                <a:solidFill>
                  <a:schemeClr val="tx1"/>
                </a:solidFill>
              </a:rPr>
              <a:t>pyinstaller</a:t>
            </a:r>
            <a:r>
              <a:rPr lang="zh-TW" altLang="en-US" sz="1400" dirty="0">
                <a:solidFill>
                  <a:schemeClr val="tx1"/>
                </a:solidFill>
              </a:rPr>
              <a:t>會分析</a:t>
            </a:r>
            <a:r>
              <a:rPr lang="en-US" altLang="zh-TW" sz="1400" dirty="0">
                <a:solidFill>
                  <a:schemeClr val="tx1"/>
                </a:solidFill>
              </a:rPr>
              <a:t>tick.py</a:t>
            </a:r>
            <a:r>
              <a:rPr lang="zh-TW" altLang="en-US" sz="1400" dirty="0">
                <a:solidFill>
                  <a:schemeClr val="tx1"/>
                </a:solidFill>
              </a:rPr>
              <a:t>程式並收集需要的相關</a:t>
            </a:r>
            <a:r>
              <a:rPr lang="en-US" altLang="zh-TW" sz="1400" dirty="0">
                <a:solidFill>
                  <a:schemeClr val="tx1"/>
                </a:solidFill>
              </a:rPr>
              <a:t>Modules, </a:t>
            </a:r>
            <a:r>
              <a:rPr lang="en-US" altLang="zh-TW" sz="1400" dirty="0" err="1">
                <a:solidFill>
                  <a:schemeClr val="tx1"/>
                </a:solidFill>
              </a:rPr>
              <a:t>Librarys</a:t>
            </a:r>
            <a:r>
              <a:rPr lang="en-US" altLang="zh-TW" sz="1400" dirty="0">
                <a:solidFill>
                  <a:schemeClr val="tx1"/>
                </a:solidFill>
              </a:rPr>
              <a:t>, Interpreters , </a:t>
            </a:r>
            <a:r>
              <a:rPr lang="zh-TW" altLang="en-US" sz="1400" dirty="0">
                <a:solidFill>
                  <a:schemeClr val="tx1"/>
                </a:solidFill>
              </a:rPr>
              <a:t>然後將相關資源與原始碼放在</a:t>
            </a:r>
            <a:r>
              <a:rPr lang="en-US" altLang="zh-TW" sz="1400" dirty="0" err="1">
                <a:solidFill>
                  <a:schemeClr val="tx1"/>
                </a:solidFill>
              </a:rPr>
              <a:t>dist</a:t>
            </a:r>
            <a:r>
              <a:rPr lang="en-US" altLang="zh-TW" sz="1400" dirty="0">
                <a:solidFill>
                  <a:schemeClr val="tx1"/>
                </a:solidFill>
              </a:rPr>
              <a:t>/tick</a:t>
            </a:r>
            <a:r>
              <a:rPr lang="zh-TW" altLang="en-US" sz="1400" dirty="0">
                <a:solidFill>
                  <a:schemeClr val="tx1"/>
                </a:solidFill>
              </a:rPr>
              <a:t>內</a:t>
            </a:r>
          </a:p>
        </p:txBody>
      </p:sp>
      <p:sp>
        <p:nvSpPr>
          <p:cNvPr id="24" name="矩形 23"/>
          <p:cNvSpPr/>
          <p:nvPr/>
        </p:nvSpPr>
        <p:spPr>
          <a:xfrm>
            <a:off x="7642216" y="2278871"/>
            <a:ext cx="4549784" cy="1877437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en-US" altLang="zh-TW" b="1" dirty="0" err="1">
                <a:solidFill>
                  <a:srgbClr val="0070C0"/>
                </a:solidFill>
                <a:latin typeface="medium-content-sans-serif-font"/>
              </a:rPr>
              <a:t>pyinstaller</a:t>
            </a:r>
            <a:r>
              <a:rPr lang="en-US" altLang="zh-TW" b="1" dirty="0">
                <a:solidFill>
                  <a:srgbClr val="0070C0"/>
                </a:solidFill>
                <a:latin typeface="medium-content-sans-serif-font"/>
              </a:rPr>
              <a:t> </a:t>
            </a:r>
            <a:r>
              <a:rPr lang="zh-TW" altLang="en-US" b="1" dirty="0">
                <a:solidFill>
                  <a:srgbClr val="0070C0"/>
                </a:solidFill>
                <a:latin typeface="medium-content-sans-serif-font"/>
              </a:rPr>
              <a:t>常用參數</a:t>
            </a:r>
            <a:r>
              <a:rPr lang="en-US" altLang="zh-TW" b="1" dirty="0">
                <a:solidFill>
                  <a:srgbClr val="0070C0"/>
                </a:solidFill>
                <a:latin typeface="medium-content-sans-serif-font"/>
              </a:rPr>
              <a:t>:</a:t>
            </a:r>
            <a:endParaRPr lang="zh-TW" altLang="en-US" sz="1400" b="1" dirty="0">
              <a:latin typeface="medium-content-sans-serif-font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altLang="zh-TW" sz="1400" b="1" dirty="0" err="1">
                <a:latin typeface="medium-content-serif-font"/>
              </a:rPr>
              <a:t>pyinstaller</a:t>
            </a:r>
            <a:r>
              <a:rPr lang="en-US" altLang="zh-TW" sz="1400" b="1" dirty="0">
                <a:latin typeface="medium-content-serif-font"/>
              </a:rPr>
              <a:t> -h </a:t>
            </a:r>
            <a:r>
              <a:rPr lang="zh-TW" altLang="en-US" sz="1400" b="1" dirty="0">
                <a:latin typeface="medium-content-serif-font"/>
              </a:rPr>
              <a:t>來查看參數</a:t>
            </a:r>
            <a:endParaRPr lang="zh-TW" altLang="en-US" sz="1400" dirty="0">
              <a:latin typeface="medium-content-serif-font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altLang="zh-TW" sz="1400" b="1" dirty="0">
                <a:solidFill>
                  <a:srgbClr val="FF0000"/>
                </a:solidFill>
                <a:latin typeface="medium-content-serif-font"/>
              </a:rPr>
              <a:t>-F </a:t>
            </a:r>
            <a:r>
              <a:rPr lang="zh-TW" altLang="en-US" sz="1400" dirty="0">
                <a:latin typeface="medium-content-serif-font"/>
              </a:rPr>
              <a:t>打包成</a:t>
            </a:r>
            <a:r>
              <a:rPr lang="zh-TW" altLang="en-US" sz="1400" dirty="0">
                <a:solidFill>
                  <a:srgbClr val="00B0F0"/>
                </a:solidFill>
                <a:latin typeface="medium-content-serif-font"/>
              </a:rPr>
              <a:t>一個</a:t>
            </a:r>
            <a:r>
              <a:rPr lang="en-US" altLang="zh-TW" sz="1400" dirty="0">
                <a:latin typeface="medium-content-serif-font"/>
              </a:rPr>
              <a:t>exe</a:t>
            </a:r>
            <a:r>
              <a:rPr lang="zh-TW" altLang="en-US" sz="1400" dirty="0">
                <a:latin typeface="medium-content-serif-font"/>
              </a:rPr>
              <a:t>文件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altLang="zh-TW" sz="1400" dirty="0">
                <a:solidFill>
                  <a:srgbClr val="FF0000"/>
                </a:solidFill>
                <a:latin typeface="medium-content-serif-font"/>
              </a:rPr>
              <a:t>–icon</a:t>
            </a:r>
            <a:r>
              <a:rPr lang="en-US" altLang="zh-TW" sz="1400" dirty="0">
                <a:latin typeface="medium-content-serif-font"/>
              </a:rPr>
              <a:t>=</a:t>
            </a:r>
            <a:r>
              <a:rPr lang="zh-TW" altLang="en-US" sz="1400" dirty="0">
                <a:latin typeface="medium-content-serif-font"/>
              </a:rPr>
              <a:t>圖標路徑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altLang="zh-TW" sz="1400" dirty="0">
                <a:solidFill>
                  <a:srgbClr val="FF0000"/>
                </a:solidFill>
                <a:latin typeface="medium-content-serif-font"/>
              </a:rPr>
              <a:t>-w </a:t>
            </a:r>
            <a:r>
              <a:rPr lang="zh-TW" altLang="en-US" sz="1400" dirty="0">
                <a:latin typeface="medium-content-serif-font"/>
              </a:rPr>
              <a:t>使用視窗，無控制台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altLang="zh-TW" sz="1400" dirty="0">
                <a:solidFill>
                  <a:srgbClr val="FF0000"/>
                </a:solidFill>
                <a:latin typeface="medium-content-serif-font"/>
              </a:rPr>
              <a:t>-c </a:t>
            </a:r>
            <a:r>
              <a:rPr lang="zh-TW" altLang="en-US" sz="1400" dirty="0">
                <a:latin typeface="medium-content-serif-font"/>
              </a:rPr>
              <a:t>使用控制台，無視窗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altLang="zh-TW" sz="1400" dirty="0">
                <a:solidFill>
                  <a:srgbClr val="FF0000"/>
                </a:solidFill>
                <a:latin typeface="medium-content-serif-font"/>
              </a:rPr>
              <a:t>-D</a:t>
            </a:r>
            <a:r>
              <a:rPr lang="en-US" altLang="zh-TW" sz="1400" dirty="0">
                <a:latin typeface="medium-content-serif-font"/>
              </a:rPr>
              <a:t> </a:t>
            </a:r>
            <a:r>
              <a:rPr lang="zh-TW" altLang="en-US" sz="1400" dirty="0">
                <a:latin typeface="medium-content-serif-font"/>
              </a:rPr>
              <a:t>創建一個目錄，包含</a:t>
            </a:r>
            <a:r>
              <a:rPr lang="en-US" altLang="zh-TW" sz="1400" dirty="0">
                <a:latin typeface="medium-content-serif-font"/>
              </a:rPr>
              <a:t>exe</a:t>
            </a:r>
            <a:r>
              <a:rPr lang="zh-TW" altLang="en-US" sz="1400" dirty="0">
                <a:latin typeface="medium-content-serif-font"/>
              </a:rPr>
              <a:t>以及其他一些依賴性文件</a:t>
            </a:r>
            <a:r>
              <a:rPr lang="en-US" altLang="zh-TW" sz="1400" dirty="0">
                <a:latin typeface="medium-content-serif-font"/>
              </a:rPr>
              <a:t>(</a:t>
            </a:r>
            <a:r>
              <a:rPr lang="zh-TW" altLang="en-US" sz="1400" dirty="0">
                <a:latin typeface="medium-content-serif-font"/>
              </a:rPr>
              <a:t>預設</a:t>
            </a:r>
            <a:r>
              <a:rPr lang="en-US" altLang="zh-TW" sz="1400" dirty="0">
                <a:latin typeface="medium-content-serif-font"/>
              </a:rPr>
              <a:t>)</a:t>
            </a:r>
            <a:endParaRPr lang="zh-TW" altLang="en-US" sz="1400" b="0" i="0" dirty="0">
              <a:effectLst/>
              <a:latin typeface="medium-content-serif-font"/>
            </a:endParaRPr>
          </a:p>
        </p:txBody>
      </p:sp>
    </p:spTree>
    <p:extLst>
      <p:ext uri="{BB962C8B-B14F-4D97-AF65-F5344CB8AC3E}">
        <p14:creationId xmlns:p14="http://schemas.microsoft.com/office/powerpoint/2010/main" val="16474533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07CB0EEB-D1F8-465D-8EF9-3A2A28D8F2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72944"/>
            <a:ext cx="12192000" cy="4255311"/>
          </a:xfrm>
          <a:prstGeom prst="rect">
            <a:avLst/>
          </a:prstGeom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3E62B-50EF-45A4-A180-A838A18D2658}" type="slidenum">
              <a:rPr lang="zh-TW" altLang="en-US" smtClean="0"/>
              <a:t>2</a:t>
            </a:fld>
            <a:endParaRPr lang="zh-TW" altLang="en-US"/>
          </a:p>
        </p:txBody>
      </p:sp>
      <p:sp>
        <p:nvSpPr>
          <p:cNvPr id="3" name="文字方塊 2"/>
          <p:cNvSpPr txBox="1"/>
          <p:nvPr/>
        </p:nvSpPr>
        <p:spPr>
          <a:xfrm>
            <a:off x="2490095" y="594726"/>
            <a:ext cx="7046844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4400" dirty="0">
                <a:solidFill>
                  <a:srgbClr val="0070C0"/>
                </a:solidFill>
              </a:rPr>
              <a:t>Anaconda </a:t>
            </a:r>
          </a:p>
          <a:p>
            <a:endParaRPr lang="en-US" altLang="zh-TW" dirty="0"/>
          </a:p>
          <a:p>
            <a:endParaRPr lang="en-US" altLang="zh-TW" dirty="0"/>
          </a:p>
          <a:p>
            <a:pPr algn="ctr"/>
            <a:r>
              <a:rPr lang="en-US" altLang="zh-TW" dirty="0">
                <a:hlinkClick r:id="rId3"/>
              </a:rPr>
              <a:t>Win: https://www.anaconda.com/distribution/#download-section</a:t>
            </a:r>
            <a:endParaRPr lang="en-US" altLang="zh-TW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20C0ECC-B3F6-4130-9FCC-C9632A244116}"/>
              </a:ext>
            </a:extLst>
          </p:cNvPr>
          <p:cNvSpPr/>
          <p:nvPr/>
        </p:nvSpPr>
        <p:spPr>
          <a:xfrm>
            <a:off x="0" y="5309118"/>
            <a:ext cx="3480318" cy="146490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437303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E7F32883-59EE-405B-8B03-FBE64EC4E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07566" y="6492874"/>
            <a:ext cx="2743200" cy="365125"/>
          </a:xfrm>
        </p:spPr>
        <p:txBody>
          <a:bodyPr/>
          <a:lstStyle/>
          <a:p>
            <a:fld id="{2EC3E62B-50EF-45A4-A180-A838A18D2658}" type="slidenum">
              <a:rPr lang="zh-TW" altLang="en-US" smtClean="0"/>
              <a:t>3</a:t>
            </a:fld>
            <a:endParaRPr lang="zh-TW" altLang="en-US"/>
          </a:p>
        </p:txBody>
      </p:sp>
      <p:pic>
        <p:nvPicPr>
          <p:cNvPr id="5" name="Untitled Project16f3f5e9.autosave">
            <a:hlinkClick r:id="" action="ppaction://media"/>
            <a:extLst>
              <a:ext uri="{FF2B5EF4-FFF2-40B4-BE49-F238E27FC236}">
                <a16:creationId xmlns:a16="http://schemas.microsoft.com/office/drawing/2014/main" id="{9C9DDD28-05CA-47C4-B20B-A5A67710933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77520" y="672165"/>
            <a:ext cx="10672482" cy="600327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A3C3F684-D0B6-4DBA-B90C-6743D76A30CB}"/>
              </a:ext>
            </a:extLst>
          </p:cNvPr>
          <p:cNvSpPr txBox="1"/>
          <p:nvPr/>
        </p:nvSpPr>
        <p:spPr>
          <a:xfrm>
            <a:off x="477520" y="182564"/>
            <a:ext cx="50257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/>
              <a:t>安裝影片</a:t>
            </a:r>
            <a:r>
              <a:rPr lang="en-US" altLang="zh-TW" b="1" dirty="0"/>
              <a:t>, </a:t>
            </a:r>
            <a:r>
              <a:rPr lang="zh-TW" altLang="en-US" b="1" dirty="0"/>
              <a:t>或執行下載檔案</a:t>
            </a:r>
            <a:r>
              <a:rPr lang="en-US" altLang="zh-TW" b="1" dirty="0"/>
              <a:t>, </a:t>
            </a:r>
            <a:r>
              <a:rPr lang="zh-TW" altLang="en-US" b="1" dirty="0"/>
              <a:t>開始依下頁指示安裝</a:t>
            </a:r>
          </a:p>
        </p:txBody>
      </p:sp>
    </p:spTree>
    <p:extLst>
      <p:ext uri="{BB962C8B-B14F-4D97-AF65-F5344CB8AC3E}">
        <p14:creationId xmlns:p14="http://schemas.microsoft.com/office/powerpoint/2010/main" val="2321209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696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3E62B-50EF-45A4-A180-A838A18D2658}" type="slidenum">
              <a:rPr lang="zh-TW" altLang="en-US" smtClean="0"/>
              <a:t>4</a:t>
            </a:fld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048" y="186565"/>
            <a:ext cx="4772025" cy="3714750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5708" y="1468713"/>
            <a:ext cx="4772025" cy="3705225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5577" y="3015144"/>
            <a:ext cx="4762500" cy="370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1386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3E62B-50EF-45A4-A180-A838A18D2658}" type="slidenum">
              <a:rPr lang="zh-TW" altLang="en-US" smtClean="0"/>
              <a:t>5</a:t>
            </a:fld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9512" y="1571625"/>
            <a:ext cx="4752975" cy="3714750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1232452" y="3717235"/>
            <a:ext cx="1569660" cy="369332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0070C0"/>
                </a:solidFill>
              </a:rPr>
              <a:t>軟體安裝位置</a:t>
            </a:r>
          </a:p>
        </p:txBody>
      </p:sp>
    </p:spTree>
    <p:extLst>
      <p:ext uri="{BB962C8B-B14F-4D97-AF65-F5344CB8AC3E}">
        <p14:creationId xmlns:p14="http://schemas.microsoft.com/office/powerpoint/2010/main" val="18940004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3E62B-50EF-45A4-A180-A838A18D2658}" type="slidenum">
              <a:rPr lang="zh-TW" altLang="en-US" smtClean="0"/>
              <a:t>6</a:t>
            </a:fld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2836" y="1801053"/>
            <a:ext cx="4791075" cy="375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1747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3E62B-50EF-45A4-A180-A838A18D2658}" type="slidenum">
              <a:rPr lang="zh-TW" altLang="en-US" smtClean="0"/>
              <a:t>7</a:t>
            </a:fld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894" y="801963"/>
            <a:ext cx="4810125" cy="3743325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3961" y="190086"/>
            <a:ext cx="4772025" cy="371475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4553" y="3133725"/>
            <a:ext cx="4772025" cy="3724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3457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3E62B-50EF-45A4-A180-A838A18D2658}" type="slidenum">
              <a:rPr lang="zh-TW" altLang="en-US" smtClean="0"/>
              <a:t>8</a:t>
            </a:fld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7219" y="1248810"/>
            <a:ext cx="4791075" cy="3724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7789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3E62B-50EF-45A4-A180-A838A18D2658}" type="slidenum">
              <a:rPr lang="zh-TW" altLang="en-US" smtClean="0"/>
              <a:t>9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5985" y="1497081"/>
            <a:ext cx="8724900" cy="440055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8478078" y="1361661"/>
            <a:ext cx="1659835" cy="170953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n w="28575"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1113183" y="516835"/>
            <a:ext cx="26723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dirty="0">
                <a:solidFill>
                  <a:srgbClr val="0070C0"/>
                </a:solidFill>
              </a:rPr>
              <a:t>開啟</a:t>
            </a:r>
            <a:r>
              <a:rPr lang="en-US" altLang="zh-TW" sz="3200" dirty="0">
                <a:solidFill>
                  <a:srgbClr val="0070C0"/>
                </a:solidFill>
              </a:rPr>
              <a:t>Anaconda</a:t>
            </a:r>
            <a:endParaRPr lang="zh-TW" altLang="en-US" sz="32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09628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藍綠色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簡報2" id="{B613FFF1-D39E-4F03-98D4-BA3E700EE474}" vid="{0FF511F1-E672-4BB1-8A34-0EAD07F262C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pccu2</Template>
  <TotalTime>8303</TotalTime>
  <Words>350</Words>
  <Application>Microsoft Office PowerPoint</Application>
  <PresentationFormat>寬螢幕</PresentationFormat>
  <Paragraphs>42</Paragraphs>
  <Slides>13</Slides>
  <Notes>0</Notes>
  <HiddenSlides>0</HiddenSlides>
  <MMClips>1</MMClips>
  <ScaleCrop>false</ScaleCrop>
  <HeadingPairs>
    <vt:vector size="6" baseType="variant">
      <vt:variant>
        <vt:lpstr>使用字型</vt:lpstr>
      </vt:variant>
      <vt:variant>
        <vt:i4>10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13</vt:i4>
      </vt:variant>
    </vt:vector>
  </HeadingPairs>
  <TitlesOfParts>
    <vt:vector size="24" baseType="lpstr">
      <vt:lpstr>Arial Unicode MS</vt:lpstr>
      <vt:lpstr>等线 Light</vt:lpstr>
      <vt:lpstr>medium-content-sans-serif-font</vt:lpstr>
      <vt:lpstr>medium-content-serif-font</vt:lpstr>
      <vt:lpstr>Microsoft YaHei</vt:lpstr>
      <vt:lpstr>新細明體</vt:lpstr>
      <vt:lpstr>Arial</vt:lpstr>
      <vt:lpstr>Calibri</vt:lpstr>
      <vt:lpstr>Calibri Light</vt:lpstr>
      <vt:lpstr>Wingdings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安裝第三方程式 - PIP &amp; PyPI </vt:lpstr>
      <vt:lpstr>範例:用pip安裝 pyinstaller   準備製作exe檔 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SQLite in Android</dc:title>
  <dc:creator>Clark Yeh</dc:creator>
  <cp:lastModifiedBy>Clark Yeh</cp:lastModifiedBy>
  <cp:revision>138</cp:revision>
  <dcterms:created xsi:type="dcterms:W3CDTF">2019-03-09T08:50:44Z</dcterms:created>
  <dcterms:modified xsi:type="dcterms:W3CDTF">2020-09-28T07:11:23Z</dcterms:modified>
</cp:coreProperties>
</file>